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E52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DBF7-73A8-4F3D-942B-37572C29B93E}" type="datetimeFigureOut">
              <a:rPr lang="es-CO" smtClean="0"/>
              <a:t>28/04/2010</a:t>
            </a:fld>
            <a:endParaRPr lang="en-GB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68D1-75FE-4756-AFA9-06F03BD2E925}" type="slidenum">
              <a:rPr lang="en-GB" smtClean="0"/>
              <a:t>‹Nº›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DBF7-73A8-4F3D-942B-37572C29B93E}" type="datetimeFigureOut">
              <a:rPr lang="es-CO" smtClean="0"/>
              <a:t>28/04/2010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68D1-75FE-4756-AFA9-06F03BD2E925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DBF7-73A8-4F3D-942B-37572C29B93E}" type="datetimeFigureOut">
              <a:rPr lang="es-CO" smtClean="0"/>
              <a:t>28/04/2010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68D1-75FE-4756-AFA9-06F03BD2E925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DBF7-73A8-4F3D-942B-37572C29B93E}" type="datetimeFigureOut">
              <a:rPr lang="es-CO" smtClean="0"/>
              <a:t>28/04/2010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68D1-75FE-4756-AFA9-06F03BD2E925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DBF7-73A8-4F3D-942B-37572C29B93E}" type="datetimeFigureOut">
              <a:rPr lang="es-CO" smtClean="0"/>
              <a:t>28/04/2010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68D1-75FE-4756-AFA9-06F03BD2E925}" type="slidenum">
              <a:rPr lang="en-GB" smtClean="0"/>
              <a:t>‹Nº›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DBF7-73A8-4F3D-942B-37572C29B93E}" type="datetimeFigureOut">
              <a:rPr lang="es-CO" smtClean="0"/>
              <a:t>28/04/2010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68D1-75FE-4756-AFA9-06F03BD2E925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DBF7-73A8-4F3D-942B-37572C29B93E}" type="datetimeFigureOut">
              <a:rPr lang="es-CO" smtClean="0"/>
              <a:t>28/04/2010</a:t>
            </a:fld>
            <a:endParaRPr lang="en-GB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68D1-75FE-4756-AFA9-06F03BD2E925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DBF7-73A8-4F3D-942B-37572C29B93E}" type="datetimeFigureOut">
              <a:rPr lang="es-CO" smtClean="0"/>
              <a:t>28/04/2010</a:t>
            </a:fld>
            <a:endParaRPr lang="en-GB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E968D1-75FE-4756-AFA9-06F03BD2E925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DBF7-73A8-4F3D-942B-37572C29B93E}" type="datetimeFigureOut">
              <a:rPr lang="es-CO" smtClean="0"/>
              <a:t>28/04/2010</a:t>
            </a:fld>
            <a:endParaRPr lang="en-GB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68D1-75FE-4756-AFA9-06F03BD2E925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DBF7-73A8-4F3D-942B-37572C29B93E}" type="datetimeFigureOut">
              <a:rPr lang="es-CO" smtClean="0"/>
              <a:t>28/04/2010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DE968D1-75FE-4756-AFA9-06F03BD2E925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095DBF7-73A8-4F3D-942B-37572C29B93E}" type="datetimeFigureOut">
              <a:rPr lang="es-CO" smtClean="0"/>
              <a:t>28/04/2010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968D1-75FE-4756-AFA9-06F03BD2E925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095DBF7-73A8-4F3D-942B-37572C29B93E}" type="datetimeFigureOut">
              <a:rPr lang="es-CO" smtClean="0"/>
              <a:t>28/04/2010</a:t>
            </a:fld>
            <a:endParaRPr lang="en-GB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DE968D1-75FE-4756-AFA9-06F03BD2E925}" type="slidenum">
              <a:rPr lang="en-GB" smtClean="0"/>
              <a:t>‹Nº›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11938" y="2071678"/>
            <a:ext cx="5771132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9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 BONNIE" pitchFamily="2" charset="0"/>
              </a:rPr>
              <a:t>Filtration</a:t>
            </a:r>
            <a:r>
              <a:rPr lang="es-E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 BONNIE" pitchFamily="2" charset="0"/>
              </a:rPr>
              <a:t>: </a:t>
            </a:r>
            <a:r>
              <a:rPr lang="es-ES" sz="9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 BONNIE" pitchFamily="2" charset="0"/>
              </a:rPr>
              <a:t>science</a:t>
            </a:r>
            <a:r>
              <a:rPr lang="es-E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 BONNIE" pitchFamily="2" charset="0"/>
              </a:rPr>
              <a:t> </a:t>
            </a:r>
            <a:r>
              <a:rPr lang="es-ES" sz="9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 BONNIE" pitchFamily="2" charset="0"/>
              </a:rPr>
              <a:t>report</a:t>
            </a:r>
            <a:endParaRPr lang="es-ES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 BONNIE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The objective for this experiment was to separate </a:t>
            </a:r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two </a:t>
            </a:r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different materials or a solution and have both separated from each other</a:t>
            </a:r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. We will try to separate them with different methods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endParaRPr lang="en-GB" dirty="0"/>
          </a:p>
        </p:txBody>
      </p:sp>
      <p:sp>
        <p:nvSpPr>
          <p:cNvPr id="4" name="3 Rectángulo"/>
          <p:cNvSpPr/>
          <p:nvPr/>
        </p:nvSpPr>
        <p:spPr>
          <a:xfrm>
            <a:off x="2902618" y="285728"/>
            <a:ext cx="2491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 BONNIE" pitchFamily="2" charset="0"/>
              </a:rPr>
              <a:t>Objective</a:t>
            </a:r>
            <a:endParaRPr lang="es-E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 BONNIE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I think that all solutions or materials are going to separate. Because the methods we will use are just invented for this.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endParaRPr lang="en-GB" dirty="0"/>
          </a:p>
        </p:txBody>
      </p:sp>
      <p:sp>
        <p:nvSpPr>
          <p:cNvPr id="4" name="3 Rectángulo"/>
          <p:cNvSpPr/>
          <p:nvPr/>
        </p:nvSpPr>
        <p:spPr>
          <a:xfrm>
            <a:off x="2857886" y="214290"/>
            <a:ext cx="343876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8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AE523"/>
                </a:solidFill>
                <a:effectLst>
                  <a:reflection blurRad="12700" stA="28000" endPos="45000" dist="1000" dir="5400000" sy="-100000" algn="bl" rotWithShape="0"/>
                </a:effectLst>
                <a:latin typeface="AR BONNIE" pitchFamily="2" charset="0"/>
              </a:rPr>
              <a:t>Hypothesis</a:t>
            </a:r>
            <a:endParaRPr lang="es-ES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AE523"/>
              </a:solidFill>
              <a:effectLst>
                <a:reflection blurRad="12700" stA="28000" endPos="45000" dist="1000" dir="5400000" sy="-100000" algn="bl" rotWithShape="0"/>
              </a:effectLst>
              <a:latin typeface="AR BONNIE" pitchFamily="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Conical flask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Beaker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Wood blocks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Magnet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Ethanol burner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Filter paper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Tweezers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Funnel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Evaporating basin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Glass rods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Sieve 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Sand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Salt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Nails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Glass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endParaRPr lang="en-GB" dirty="0"/>
          </a:p>
        </p:txBody>
      </p:sp>
      <p:sp>
        <p:nvSpPr>
          <p:cNvPr id="4" name="3 Rectángulo"/>
          <p:cNvSpPr/>
          <p:nvPr/>
        </p:nvSpPr>
        <p:spPr>
          <a:xfrm>
            <a:off x="2857488" y="142852"/>
            <a:ext cx="301396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88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 BONNIE" pitchFamily="2" charset="0"/>
              </a:rPr>
              <a:t>Materials</a:t>
            </a:r>
            <a:endParaRPr lang="es-ES" sz="8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latin typeface="AR BONNIE" pitchFamily="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Take </a:t>
            </a:r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the mixture of sand nails and glass and sieve </a:t>
            </a:r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it.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Then separate glass from nails by using the </a:t>
            </a:r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magnet just put the magnet near the nails and they will stick to it.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At </a:t>
            </a:r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the end you will have all materials </a:t>
            </a:r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separated.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endParaRPr lang="en-GB" dirty="0"/>
          </a:p>
        </p:txBody>
      </p:sp>
      <p:sp>
        <p:nvSpPr>
          <p:cNvPr id="4" name="3 Rectángulo"/>
          <p:cNvSpPr/>
          <p:nvPr/>
        </p:nvSpPr>
        <p:spPr>
          <a:xfrm>
            <a:off x="134271" y="357166"/>
            <a:ext cx="836318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s-ES" sz="8000" b="1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AR BONNIE" pitchFamily="2" charset="0"/>
              </a:rPr>
              <a:t>Procedure-Experiment</a:t>
            </a:r>
            <a:r>
              <a:rPr lang="es-ES" sz="8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 BONNIE" pitchFamily="2" charset="0"/>
              </a:rPr>
              <a:t> #1</a:t>
            </a:r>
            <a:endParaRPr lang="es-ES" sz="80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  <a:latin typeface="AR BONNIE" pitchFamily="2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Mix the mixture of salt and sand with H2O </a:t>
            </a:r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mix </a:t>
            </a:r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it by 2 </a:t>
            </a:r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min.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Then take a filter paper and a </a:t>
            </a:r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funnel, </a:t>
            </a:r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pour the mixture by the filter </a:t>
            </a:r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paper.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Take the water that is left and burn it with the ethanol burner approximately for 15 </a:t>
            </a:r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min. 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Then water will evaporate and you will have sugar by its </a:t>
            </a:r>
            <a:r>
              <a:rPr lang="en-US" dirty="0" smtClean="0">
                <a:solidFill>
                  <a:srgbClr val="3AE523"/>
                </a:solidFill>
                <a:latin typeface="AR CENA" pitchFamily="2" charset="0"/>
              </a:rPr>
              <a:t>own.</a:t>
            </a:r>
            <a:endParaRPr lang="es-CO" dirty="0" smtClean="0">
              <a:solidFill>
                <a:srgbClr val="3AE523"/>
              </a:solidFill>
              <a:latin typeface="AR CENA" pitchFamily="2" charset="0"/>
            </a:endParaRPr>
          </a:p>
          <a:p>
            <a:endParaRPr lang="en-GB" dirty="0"/>
          </a:p>
        </p:txBody>
      </p:sp>
      <p:sp>
        <p:nvSpPr>
          <p:cNvPr id="4" name="3 Rectángulo"/>
          <p:cNvSpPr/>
          <p:nvPr/>
        </p:nvSpPr>
        <p:spPr>
          <a:xfrm>
            <a:off x="109427" y="285728"/>
            <a:ext cx="84128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80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 BONNIE" pitchFamily="2" charset="0"/>
              </a:rPr>
              <a:t>Procedure</a:t>
            </a:r>
            <a:r>
              <a:rPr lang="es-ES" sz="8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 BONNIE" pitchFamily="2" charset="0"/>
              </a:rPr>
              <a:t> </a:t>
            </a:r>
            <a:r>
              <a:rPr lang="es-ES" sz="80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 BONNIE" pitchFamily="2" charset="0"/>
              </a:rPr>
              <a:t>experiment</a:t>
            </a:r>
            <a:r>
              <a:rPr lang="es-ES" sz="80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 BONNIE" pitchFamily="2" charset="0"/>
              </a:rPr>
              <a:t> </a:t>
            </a:r>
            <a:r>
              <a:rPr lang="es-ES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 BONNIE" pitchFamily="2" charset="0"/>
              </a:rPr>
              <a:t># 2</a:t>
            </a:r>
            <a:endParaRPr lang="es-ES" sz="8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 BONNIE" pitchFamily="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3AE523"/>
                </a:solidFill>
                <a:latin typeface="AR CENA" pitchFamily="2" charset="0"/>
              </a:rPr>
              <a:t>Mixtures can be separated by different methods, separation is to make 2 ingredients or components divide make each be by its own. </a:t>
            </a:r>
            <a:endParaRPr lang="en-GB" dirty="0">
              <a:solidFill>
                <a:srgbClr val="3AE523"/>
              </a:solidFill>
              <a:latin typeface="AR CENA" pitchFamily="2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071670" y="214290"/>
            <a:ext cx="44246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88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 BONNIE" pitchFamily="2" charset="0"/>
              </a:rPr>
              <a:t>Conclusion</a:t>
            </a:r>
            <a:endParaRPr lang="es-ES" sz="8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 BONNIE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écnico">
  <a:themeElements>
    <a:clrScheme name="Técnico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écnico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25</TotalTime>
  <Words>223</Words>
  <Application>Microsoft Office PowerPoint</Application>
  <PresentationFormat>Presentación en pantalla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Técnico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Felipe</dc:creator>
  <cp:lastModifiedBy>Felipe</cp:lastModifiedBy>
  <cp:revision>3</cp:revision>
  <dcterms:created xsi:type="dcterms:W3CDTF">2010-04-29T00:43:24Z</dcterms:created>
  <dcterms:modified xsi:type="dcterms:W3CDTF">2010-04-29T01:09:03Z</dcterms:modified>
</cp:coreProperties>
</file>